
<file path=[Content_Types].xml><?xml version="1.0" encoding="utf-8"?>
<Types xmlns="http://schemas.openxmlformats.org/package/2006/content-types">
  <Default Extension="bmp" ContentType="image/bm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88" d="100"/>
          <a:sy n="88" d="100"/>
        </p:scale>
        <p:origin x="1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9000" y="1587500"/>
            <a:ext cx="10401300" cy="1454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1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889000" y="3111499"/>
            <a:ext cx="10420350" cy="704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44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889000" y="3937000"/>
            <a:ext cx="10426700" cy="476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59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41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877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187450" y="5518149"/>
            <a:ext cx="98171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46199" y="3657600"/>
            <a:ext cx="9493250" cy="577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4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46199" y="3657600"/>
            <a:ext cx="9493250" cy="577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4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46199" y="3657600"/>
            <a:ext cx="9493250" cy="577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4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991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41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877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187450" y="5518149"/>
            <a:ext cx="98171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187450" y="5518149"/>
            <a:ext cx="98171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41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877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187450" y="5518149"/>
            <a:ext cx="98171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991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46199" y="3657600"/>
            <a:ext cx="9493250" cy="577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4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991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991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991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46199" y="3657600"/>
            <a:ext cx="9493250" cy="577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4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1193800" y="787399"/>
            <a:ext cx="9804400" cy="441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877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187450" y="5518149"/>
            <a:ext cx="98171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46199" y="3657600"/>
            <a:ext cx="9493250" cy="577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34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713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88074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49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956800" y="5530850"/>
            <a:ext cx="14287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61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mp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mp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mp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bmp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bmp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mp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bmp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bmp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bmp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bmp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bmp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bmp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bmp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bmp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bmp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bmp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bmp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bmp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bmp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bmp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bmp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bmp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bmp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bmp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bmp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bmp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bmp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bmp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941070" y="-18596"/>
            <a:ext cx="10309860" cy="68765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414272" y="0"/>
            <a:ext cx="93634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400628" y="-2514401"/>
            <a:ext cx="9390743" cy="937240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2670628" y="-19132"/>
            <a:ext cx="6865257" cy="691087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Bagunu, Felicito (Student)</cp:lastModifiedBy>
  <cp:revision>1</cp:revision>
  <dcterms:modified xsi:type="dcterms:W3CDTF">2024-03-17T12:32:28Z</dcterms:modified>
</cp:coreProperties>
</file>